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3"/>
  </p:sldMasterIdLst>
  <p:sldIdLst>
    <p:sldId id="256" r:id="rId4"/>
    <p:sldId id="260" r:id="rId5"/>
    <p:sldId id="259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2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1788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4201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782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25524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9813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8872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8909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08710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02535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131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56185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7B03F-6A61-461E-AF88-3E392BAD55FB}" type="datetimeFigureOut">
              <a:rPr lang="es-MX" smtClean="0"/>
              <a:t>15/02/2023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FF088-02B5-4478-9AD3-456AABE2BCC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41410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Programación Web I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Gustavo Michael Larios Guerra	</a:t>
            </a:r>
          </a:p>
          <a:p>
            <a:r>
              <a:rPr lang="es-MX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05/02/2023</a:t>
            </a:r>
          </a:p>
          <a:p>
            <a:r>
              <a:rPr lang="es-MX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Profesor Rubén Cárdenas </a:t>
            </a:r>
            <a:r>
              <a:rPr lang="es-MX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Sanchez</a:t>
            </a:r>
            <a:endParaRPr lang="es-MX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98062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Evaluación sitios</a:t>
            </a:r>
          </a:p>
        </p:txBody>
      </p:sp>
    </p:spTree>
    <p:extLst>
      <p:ext uri="{BB962C8B-B14F-4D97-AF65-F5344CB8AC3E}">
        <p14:creationId xmlns:p14="http://schemas.microsoft.com/office/powerpoint/2010/main" val="1267593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DEE01470-136D-67F5-ECA9-BF0B987539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3539036"/>
              </p:ext>
            </p:extLst>
          </p:nvPr>
        </p:nvGraphicFramePr>
        <p:xfrm>
          <a:off x="838200" y="1825625"/>
          <a:ext cx="10515600" cy="467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118064126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4961400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5271179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75222644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13544113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9497277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sitios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Promedio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Frescura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Palabras clave (</a:t>
                      </a:r>
                      <a:r>
                        <a:rPr lang="es-ES" dirty="0" err="1"/>
                        <a:t>heading</a:t>
                      </a:r>
                      <a:r>
                        <a:rPr lang="es-ES" dirty="0"/>
                        <a:t>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Puntuación (</a:t>
                      </a:r>
                      <a:r>
                        <a:rPr lang="es-ES" dirty="0" err="1"/>
                        <a:t>TestmySite</a:t>
                      </a:r>
                      <a:r>
                        <a:rPr lang="es-ES" dirty="0"/>
                        <a:t>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Puntaje (</a:t>
                      </a:r>
                      <a:r>
                        <a:rPr lang="es-ES" dirty="0" err="1"/>
                        <a:t>woorank</a:t>
                      </a:r>
                      <a:r>
                        <a:rPr lang="es-ES" dirty="0"/>
                        <a:t>)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098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BBC (noticias)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8.5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10/10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100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73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5851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Finanzas publicas (Finanzas)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7.5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2.2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5.0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43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55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8516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UTM (escolar) 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6.4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3.9/10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1.0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87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---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4843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/>
                        <a:t>Cuidado con el perro (compras) 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6.0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--</a:t>
                      </a:r>
                    </a:p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10.0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44</a:t>
                      </a:r>
                    </a:p>
                    <a:p>
                      <a:r>
                        <a:rPr lang="es-ES" dirty="0" err="1"/>
                        <a:t>Slow</a:t>
                      </a:r>
                      <a:r>
                        <a:rPr lang="es-ES" dirty="0"/>
                        <a:t> TTFB, </a:t>
                      </a:r>
                      <a:r>
                        <a:rPr lang="es-ES" dirty="0" err="1"/>
                        <a:t>loading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html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72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8437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dirty="0" err="1"/>
                        <a:t>Twitch</a:t>
                      </a:r>
                      <a:endParaRPr lang="es-ES" dirty="0"/>
                    </a:p>
                    <a:p>
                      <a:r>
                        <a:rPr lang="es-ES" dirty="0" err="1"/>
                        <a:t>Streaming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6.7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…</a:t>
                      </a:r>
                    </a:p>
                    <a:p>
                      <a:r>
                        <a:rPr lang="es-ES" dirty="0"/>
                        <a:t>Accesibilidad 7.7</a:t>
                      </a:r>
                    </a:p>
                    <a:p>
                      <a:r>
                        <a:rPr lang="es-ES" dirty="0"/>
                        <a:t>Personalmente, es rápida </a:t>
                      </a:r>
                      <a:r>
                        <a:rPr lang="es-ES"/>
                        <a:t>e intuitiva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0.0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88</a:t>
                      </a:r>
                    </a:p>
                    <a:p>
                      <a:r>
                        <a:rPr lang="es-ES" dirty="0"/>
                        <a:t>HTTP2 </a:t>
                      </a:r>
                      <a:r>
                        <a:rPr lang="es-ES" dirty="0" err="1"/>
                        <a:t>not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enabled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76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7129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8845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D51C77-9DEF-B518-9A89-978183331A7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pPr algn="ctr"/>
            <a:r>
              <a:rPr lang="es-ES" b="1" dirty="0"/>
              <a:t>Noticias</a:t>
            </a:r>
            <a:r>
              <a:rPr lang="es-ES" dirty="0"/>
              <a:t> </a:t>
            </a:r>
            <a:endParaRPr lang="es-MX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8E8E142-8F11-2A3F-9C82-C07E83232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112" y="1552343"/>
            <a:ext cx="8292790" cy="518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171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AF938A-8A0D-AE2F-84E2-5F2F8F019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dirty="0"/>
              <a:t>Finanzas Publicas</a:t>
            </a:r>
            <a:endParaRPr lang="es-MX" b="1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8BDEDE1-5EC2-3029-76B5-9C62154D8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</p:spTree>
    <p:extLst>
      <p:ext uri="{BB962C8B-B14F-4D97-AF65-F5344CB8AC3E}">
        <p14:creationId xmlns:p14="http://schemas.microsoft.com/office/powerpoint/2010/main" val="3678250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0D2162-3D8A-4CD6-CB97-489366CB4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dirty="0"/>
              <a:t>Escolar</a:t>
            </a:r>
            <a:endParaRPr lang="es-MX" b="1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897DACF-0ACF-8FD2-3DCD-5535384BA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</p:spTree>
    <p:extLst>
      <p:ext uri="{BB962C8B-B14F-4D97-AF65-F5344CB8AC3E}">
        <p14:creationId xmlns:p14="http://schemas.microsoft.com/office/powerpoint/2010/main" val="2682533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253E5-7712-9E91-6BEE-BFED91CCF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Compras</a:t>
            </a:r>
            <a:endParaRPr lang="es-MX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7872401-2740-EFCA-8B30-34EC2FAF28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</p:spTree>
    <p:extLst>
      <p:ext uri="{BB962C8B-B14F-4D97-AF65-F5344CB8AC3E}">
        <p14:creationId xmlns:p14="http://schemas.microsoft.com/office/powerpoint/2010/main" val="2481755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0AE697-6ECC-5F1C-81B1-F32BD6B5D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dirty="0" err="1"/>
              <a:t>Streaming</a:t>
            </a:r>
            <a:endParaRPr lang="es-MX" b="1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6FBAE8B-062E-B186-FA46-EA925A720A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</p:spTree>
    <p:extLst>
      <p:ext uri="{BB962C8B-B14F-4D97-AF65-F5344CB8AC3E}">
        <p14:creationId xmlns:p14="http://schemas.microsoft.com/office/powerpoint/2010/main" val="976725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EB7239D3A74641B1D4DE471FF51C0B" ma:contentTypeVersion="4" ma:contentTypeDescription="Create a new document." ma:contentTypeScope="" ma:versionID="bb922ee75b8e85e1f5f1695f01cc320f">
  <xsd:schema xmlns:xsd="http://www.w3.org/2001/XMLSchema" xmlns:xs="http://www.w3.org/2001/XMLSchema" xmlns:p="http://schemas.microsoft.com/office/2006/metadata/properties" xmlns:ns2="c2499f79-9b59-4371-b8a4-044241ff1e7b" targetNamespace="http://schemas.microsoft.com/office/2006/metadata/properties" ma:root="true" ma:fieldsID="a06df9c9f981d9da4a7585afd289ebeb" ns2:_="">
    <xsd:import namespace="c2499f79-9b59-4371-b8a4-044241ff1e7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499f79-9b59-4371-b8a4-044241ff1e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F1DE589-F473-4608-8A5E-BE8014251A7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CF382F-628D-4A2C-A965-3C440FD64FC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499f79-9b59-4371-b8a4-044241ff1e7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</TotalTime>
  <Words>100</Words>
  <Application>Microsoft Office PowerPoint</Application>
  <PresentationFormat>Panorámica</PresentationFormat>
  <Paragraphs>51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Programación Web I</vt:lpstr>
      <vt:lpstr>Evaluación sitios</vt:lpstr>
      <vt:lpstr>Presentación de PowerPoint</vt:lpstr>
      <vt:lpstr>Noticias </vt:lpstr>
      <vt:lpstr>Finanzas Publicas</vt:lpstr>
      <vt:lpstr>Escolar</vt:lpstr>
      <vt:lpstr>Compras</vt:lpstr>
      <vt:lpstr>Streaming</vt:lpstr>
    </vt:vector>
  </TitlesOfParts>
  <Company>Casa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Materia</dc:title>
  <dc:creator>Alterno</dc:creator>
  <cp:lastModifiedBy>Larios Guerra Gustavo Michael</cp:lastModifiedBy>
  <cp:revision>5</cp:revision>
  <dcterms:created xsi:type="dcterms:W3CDTF">2020-09-18T23:44:11Z</dcterms:created>
  <dcterms:modified xsi:type="dcterms:W3CDTF">2023-02-16T03:24:13Z</dcterms:modified>
</cp:coreProperties>
</file>

<file path=docProps/thumbnail.jpeg>
</file>